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13187-04A8-4AEF-8FF3-F4554B854FEC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0DAE1C6-F4C1-4759-874A-053416321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380A-9EAB-456A-8389-D7A90C3A9F67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FAF7-3577-48A2-A0C1-0F5E54E7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176B-815D-454C-87CB-97EAC396F616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1445-D431-460A-A417-70C0150A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4A3CF-9E5A-42CB-9B60-78E53A4CE924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BB68B-181F-45BD-8963-6CC7BBD8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FC900-0BA5-49FC-BED6-067694A834F7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F494-3993-4DC1-AA90-73BAC0B2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1C26-2AED-4E41-9599-1E720869229A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ED5B-E8BB-427C-BA87-DE93B3C24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DB0C-EB95-4788-8957-8AD04C87256F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01EB-05A1-4915-B1D0-FD6971E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E0E69-8B8C-406D-A554-C649E3AFB374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6C53-208E-447B-8671-E158EEACA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FB1E4-0503-441B-9A0C-69D3E5AE4023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A447-9B9B-4D2B-A0FD-6125EFEB5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90D0A-23C7-4770-975C-5B37111D46F8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FA3A-C955-4E12-9050-CA16B4B3A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73EC2-6FAD-44D2-A154-E9C2B3AECB1B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6F598-4671-4B4A-90C1-C5592A549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FA894C56-F9A8-4ED9-8592-863C8D28C981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F21F4028-C471-4A8D-AF1D-5C831DCDA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/>
          <a:lstStyle/>
          <a:p>
            <a:r>
              <a:rPr lang="en-US" smtClean="0"/>
              <a:t>The Big City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Students will evaluate life in big cities in the United States from 1830-1850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19256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Just checking:</a:t>
            </a:r>
            <a:br>
              <a:rPr lang="en-US" dirty="0" smtClean="0"/>
            </a:br>
            <a:r>
              <a:rPr lang="en-US" dirty="0" smtClean="0"/>
              <a:t>What do these words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675" y="3124200"/>
            <a:ext cx="6196013" cy="25987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i</a:t>
            </a:r>
            <a:r>
              <a:rPr lang="en-US" sz="3200" dirty="0" smtClean="0"/>
              <a:t>mmigrants</a:t>
            </a: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f</a:t>
            </a:r>
            <a:r>
              <a:rPr lang="en-US" sz="3200" dirty="0" smtClean="0"/>
              <a:t>amine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peddlers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As you read today you are going to complete notes for a 2 column </a:t>
            </a:r>
            <a:r>
              <a:rPr lang="en-US" sz="3600" dirty="0" smtClean="0"/>
              <a:t>chart</a:t>
            </a:r>
            <a:endParaRPr lang="en-US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Brush Script MT" pitchFamily="66" charset="0"/>
              <a:buNone/>
            </a:pPr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2133600"/>
          <a:ext cx="6995160" cy="398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7580"/>
                <a:gridCol w="3497580"/>
              </a:tblGrid>
              <a:tr h="231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Positive Aspects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Negative Aspects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567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0" dirty="0">
                          <a:effectLst/>
                        </a:rPr>
                        <a:t> </a:t>
                      </a:r>
                      <a:endParaRPr lang="en-US" sz="1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0" dirty="0">
                          <a:effectLst/>
                        </a:rPr>
                        <a:t> </a:t>
                      </a:r>
                      <a:endParaRPr lang="en-US" sz="1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Ring Circus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You get to decide: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Read with a partner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Read in a trio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Read with me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Procedures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086600" cy="46021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At the signal to begin, you and your group will first determine who is going to read what. You can decide how much each person is going to read.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Then begin to read in a six inch voice.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After you have read </a:t>
            </a:r>
            <a:r>
              <a:rPr lang="en-US" b="1" dirty="0" smtClean="0"/>
              <a:t> one </a:t>
            </a:r>
            <a:r>
              <a:rPr lang="en-US" b="1" dirty="0" smtClean="0"/>
              <a:t>section of text, or a caption of a picture. Go back and discuss the positive or negative aspects of city life read in the section.  Record those on the chart</a:t>
            </a:r>
            <a:r>
              <a:rPr lang="en-US" b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Then read the next section and discuss and so on.</a:t>
            </a: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Everyone must participate in the discussion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Everyone must complete their </a:t>
            </a:r>
            <a:r>
              <a:rPr lang="en-US" b="1" dirty="0" smtClean="0"/>
              <a:t> own chart</a:t>
            </a: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Write a letter using the information you have gathered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239000" cy="38401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Pretend you l have just moved to New York in 1842. Write a letter to a friend.  You can either write from the point of  view  that you do not like living in the city or that you enjoy living in the 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315199" cy="5486399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                                                            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2600" dirty="0" smtClean="0"/>
              <a:t>Dear Gretchen,</a:t>
            </a:r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      I ‘</a:t>
            </a:r>
            <a:r>
              <a:rPr lang="en-US" sz="2600" dirty="0" err="1" smtClean="0"/>
              <a:t>ve</a:t>
            </a:r>
            <a:r>
              <a:rPr lang="en-US" sz="2600" dirty="0" smtClean="0"/>
              <a:t> only been gone three months and already I miss you and our neighbors so much.     I can’t believe I’ve had to move to this horrible place. But Father really needed a job so we had to move. I miss the fresh country air, our good neighbors and most of all  the peace and quiet. It is very loud because the neighbors live in the same building with us. </a:t>
            </a:r>
          </a:p>
          <a:p>
            <a:pPr marL="0" indent="0">
              <a:buFont typeface="Arial" charset="0"/>
              <a:buNone/>
            </a:pPr>
            <a:endParaRPr lang="en-US" sz="2600" dirty="0" smtClean="0"/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      Everything is so crowded.  I never have a quite moment to myself . I </a:t>
            </a:r>
            <a:r>
              <a:rPr lang="en-US" sz="2600" dirty="0" err="1" smtClean="0"/>
              <a:t>mioss</a:t>
            </a:r>
            <a:r>
              <a:rPr lang="en-US" sz="2600" dirty="0" smtClean="0"/>
              <a:t> being able to go sit under the Apple Tree in the orchard. It is always either dusty or muddy. There is filth everywhere. New York is a horrible  city in which  to live!</a:t>
            </a:r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		your dearest Friend,</a:t>
            </a:r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                                          Mabel</a:t>
            </a:r>
          </a:p>
          <a:p>
            <a:pPr marL="0" indent="0"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did you like about 3 Ring circus?</a:t>
            </a:r>
          </a:p>
          <a:p>
            <a:r>
              <a:rPr lang="en-US" smtClean="0"/>
              <a:t>What did you not like about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404</TotalTime>
  <Words>375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The Big City</vt:lpstr>
      <vt:lpstr>Just checking: What do these words mean to you?</vt:lpstr>
      <vt:lpstr>As you read today you are going to complete notes for a 2 column chart</vt:lpstr>
      <vt:lpstr>3 Ring Circus</vt:lpstr>
      <vt:lpstr>Procedures </vt:lpstr>
      <vt:lpstr>Write a letter using the information you have gathered</vt:lpstr>
      <vt:lpstr>Slide 7</vt:lpstr>
      <vt:lpstr>ISS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City</dc:title>
  <dc:creator>Bonnie</dc:creator>
  <cp:lastModifiedBy>Local User</cp:lastModifiedBy>
  <cp:revision>9</cp:revision>
  <dcterms:created xsi:type="dcterms:W3CDTF">2013-02-20T01:10:57Z</dcterms:created>
  <dcterms:modified xsi:type="dcterms:W3CDTF">2013-02-21T17:59:05Z</dcterms:modified>
</cp:coreProperties>
</file>