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CD07-41E5-4BFA-A173-B589C7FAAF8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FD673-D330-4C94-8BA4-7AB695CF7B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le:American progr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6422908" cy="4882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0" y="9144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0" y="38100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0" y="2971800"/>
            <a:ext cx="373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086600" y="12192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086600" y="21336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315200" y="29718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934200" y="4114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248400" y="3505200"/>
            <a:ext cx="2895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457200" y="4495800"/>
            <a:ext cx="3276600" cy="1447800"/>
          </a:xfrm>
          <a:prstGeom prst="bentConnector3">
            <a:avLst>
              <a:gd name="adj1" fmla="val 992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6200000" flipV="1">
            <a:off x="4000500" y="2247900"/>
            <a:ext cx="3886200" cy="3505200"/>
          </a:xfrm>
          <a:prstGeom prst="bentConnector3">
            <a:avLst>
              <a:gd name="adj1" fmla="val 12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0" y="15240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0" y="2590800"/>
            <a:ext cx="403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flipV="1">
            <a:off x="0" y="1676400"/>
            <a:ext cx="3962400" cy="457200"/>
          </a:xfrm>
          <a:prstGeom prst="bentConnector3">
            <a:avLst>
              <a:gd name="adj1" fmla="val 992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6027003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American Progress </a:t>
            </a:r>
          </a:p>
          <a:p>
            <a:r>
              <a:rPr lang="en-US" sz="2400" dirty="0" smtClean="0"/>
              <a:t>By Jon </a:t>
            </a:r>
            <a:r>
              <a:rPr lang="en-US" sz="2400" dirty="0" err="1" smtClean="0"/>
              <a:t>Gast</a:t>
            </a:r>
            <a:r>
              <a:rPr lang="en-US" sz="2400" dirty="0" smtClean="0"/>
              <a:t> </a:t>
            </a:r>
            <a:r>
              <a:rPr lang="en-US" sz="1400" dirty="0" smtClean="0"/>
              <a:t>circa 1873</a:t>
            </a:r>
            <a:endParaRPr lang="en-US" sz="2400" dirty="0"/>
          </a:p>
        </p:txBody>
      </p:sp>
      <p:cxnSp>
        <p:nvCxnSpPr>
          <p:cNvPr id="65" name="Elbow Connector 64"/>
          <p:cNvCxnSpPr/>
          <p:nvPr/>
        </p:nvCxnSpPr>
        <p:spPr>
          <a:xfrm rot="10800000" flipV="1">
            <a:off x="4267200" y="457200"/>
            <a:ext cx="4724400" cy="457200"/>
          </a:xfrm>
          <a:prstGeom prst="bentConnector3">
            <a:avLst>
              <a:gd name="adj1" fmla="val 1001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648200" y="5943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Symbols of Manifest Destiny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72000" y="6477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Name_____________________  HR_________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Broken Arrow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 User</dc:creator>
  <cp:lastModifiedBy>Local User</cp:lastModifiedBy>
  <cp:revision>4</cp:revision>
  <dcterms:created xsi:type="dcterms:W3CDTF">2013-02-12T15:04:41Z</dcterms:created>
  <dcterms:modified xsi:type="dcterms:W3CDTF">2013-02-12T21:55:16Z</dcterms:modified>
</cp:coreProperties>
</file>